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57" r:id="rId4"/>
    <p:sldId id="270" r:id="rId5"/>
    <p:sldId id="266" r:id="rId6"/>
    <p:sldId id="275" r:id="rId7"/>
    <p:sldId id="277" r:id="rId8"/>
    <p:sldId id="258" r:id="rId9"/>
    <p:sldId id="263" r:id="rId10"/>
    <p:sldId id="264" r:id="rId11"/>
    <p:sldId id="269" r:id="rId12"/>
    <p:sldId id="276" r:id="rId13"/>
    <p:sldId id="260" r:id="rId14"/>
    <p:sldId id="261" r:id="rId15"/>
    <p:sldId id="262" r:id="rId16"/>
    <p:sldId id="265" r:id="rId17"/>
    <p:sldId id="268" r:id="rId18"/>
    <p:sldId id="267" r:id="rId19"/>
    <p:sldId id="271" r:id="rId20"/>
    <p:sldId id="272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52" y="4274003"/>
            <a:ext cx="7146031" cy="25077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11" y="2380057"/>
            <a:ext cx="3821691" cy="23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84" y="3002610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68" y="1178275"/>
            <a:ext cx="4321132" cy="15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1009690"/>
            <a:ext cx="2972309" cy="3412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4063545"/>
            <a:ext cx="3436382" cy="2067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65" y="1009690"/>
            <a:ext cx="3015952" cy="29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6644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Alerts on how to measure connectivity</a:t>
            </a:r>
          </a:p>
          <a:p>
            <a:pPr lvl="1"/>
            <a:r>
              <a:rPr lang="en-US" dirty="0" smtClean="0"/>
              <a:t>Graph theory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full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94" y="1183434"/>
            <a:ext cx="3337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 smtClean="0"/>
              <a:t>integrate information along many </a:t>
            </a:r>
            <a:r>
              <a:rPr lang="en-US" dirty="0" smtClean="0"/>
              <a:t>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 smtClean="0"/>
              <a:t>contain connectivity </a:t>
            </a:r>
            <a:r>
              <a:rPr lang="en-US" dirty="0" smtClean="0"/>
              <a:t>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 smtClean="0"/>
              <a:t>can tell us </a:t>
            </a:r>
            <a:r>
              <a:rPr lang="en-US" dirty="0" smtClean="0"/>
              <a:t>about </a:t>
            </a:r>
            <a:r>
              <a:rPr lang="en-US" dirty="0" smtClean="0"/>
              <a:t>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</a:t>
            </a:r>
            <a:r>
              <a:rPr lang="en-US" dirty="0" smtClean="0">
                <a:solidFill>
                  <a:schemeClr val="accent5"/>
                </a:solidFill>
              </a:rPr>
              <a:t>the points </a:t>
            </a:r>
            <a:r>
              <a:rPr lang="en-US" dirty="0" smtClean="0">
                <a:solidFill>
                  <a:schemeClr val="accent5"/>
                </a:solidFill>
              </a:rPr>
              <a:t>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</a:t>
            </a:r>
            <a:r>
              <a:rPr lang="en-US" dirty="0" smtClean="0">
                <a:solidFill>
                  <a:schemeClr val="accent5"/>
                </a:solidFill>
              </a:rPr>
              <a:t>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</a:t>
            </a:r>
            <a:r>
              <a:rPr lang="en-US" dirty="0" smtClean="0">
                <a:solidFill>
                  <a:schemeClr val="accent5"/>
                </a:solidFill>
              </a:rPr>
              <a:t>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</a:t>
            </a:r>
            <a:r>
              <a:rPr lang="en-US" dirty="0" smtClean="0">
                <a:solidFill>
                  <a:schemeClr val="accent5"/>
                </a:solidFill>
              </a:rPr>
              <a:t>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</a:t>
            </a:r>
            <a:r>
              <a:rPr lang="en-US" dirty="0" smtClean="0"/>
              <a:t>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</a:t>
            </a:r>
            <a:r>
              <a:rPr lang="en-US" dirty="0" smtClean="0"/>
              <a:t>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  <a:endParaRPr lang="en-US" sz="1600" dirty="0" smtClean="0"/>
          </a:p>
          <a:p>
            <a:r>
              <a:rPr lang="en-US" sz="1600" dirty="0" smtClean="0"/>
              <a:t>load </a:t>
            </a:r>
            <a:r>
              <a:rPr lang="en-US" sz="1600" dirty="0" smtClean="0"/>
              <a:t>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An easy way </a:t>
            </a:r>
            <a:endParaRPr lang="en-US" sz="1600" dirty="0" smtClean="0"/>
          </a:p>
          <a:p>
            <a:r>
              <a:rPr lang="en-US" sz="1600" dirty="0" smtClean="0"/>
              <a:t>to </a:t>
            </a:r>
            <a:r>
              <a:rPr lang="en-US" sz="1600" dirty="0" smtClean="0"/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065382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</a:t>
            </a:r>
            <a:r>
              <a:rPr lang="en-US" dirty="0" smtClean="0">
                <a:solidFill>
                  <a:schemeClr val="accent5"/>
                </a:solidFill>
              </a:rPr>
              <a:t>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172157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work on distances and clustering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  <a:endParaRPr lang="en-US" sz="1600" dirty="0" smtClean="0"/>
          </a:p>
          <a:p>
            <a:r>
              <a:rPr lang="en-US" sz="1600" dirty="0" smtClean="0"/>
              <a:t>load </a:t>
            </a:r>
            <a:r>
              <a:rPr lang="en-US" sz="1600" dirty="0" smtClean="0"/>
              <a:t>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An easy way </a:t>
            </a:r>
            <a:endParaRPr lang="en-US" sz="1600" dirty="0" smtClean="0"/>
          </a:p>
          <a:p>
            <a:r>
              <a:rPr lang="en-US" sz="1600" dirty="0" smtClean="0"/>
              <a:t>to </a:t>
            </a:r>
            <a:r>
              <a:rPr lang="en-US" sz="1600" dirty="0" smtClean="0"/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697" y="4065382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</a:t>
            </a:r>
            <a:r>
              <a:rPr lang="en-US" dirty="0" smtClean="0">
                <a:solidFill>
                  <a:schemeClr val="accent5"/>
                </a:solidFill>
              </a:rPr>
              <a:t>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06993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3567</TotalTime>
  <Words>1071</Words>
  <Application>Microsoft Office PowerPoint</Application>
  <PresentationFormat>On-screen Show (4:3)</PresentationFormat>
  <Paragraphs>227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QuickBundles for Simplification</vt:lpstr>
      <vt:lpstr>Other work on distances and clustering</vt:lpstr>
      <vt:lpstr>Table of contents for tract analysis</vt:lpstr>
      <vt:lpstr>Manual segmentation</vt:lpstr>
      <vt:lpstr>Automatic Segmentation</vt:lpstr>
      <vt:lpstr>Registration of bundles</vt:lpstr>
      <vt:lpstr>Registration of bundles</vt:lpstr>
      <vt:lpstr>Table of contents for connectivity</vt:lpstr>
      <vt:lpstr>Table of contents for connectivity</vt:lpstr>
      <vt:lpstr>Be critical when counting</vt:lpstr>
      <vt:lpstr>Tractometry</vt:lpstr>
      <vt:lpstr>Apparent fiber quantification</vt:lpstr>
      <vt:lpstr>Comparing full profiles</vt:lpstr>
      <vt:lpstr>Topic</vt:lpstr>
      <vt:lpstr>Topic</vt:lpstr>
      <vt:lpstr>Topic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119</cp:revision>
  <dcterms:created xsi:type="dcterms:W3CDTF">2015-05-26T19:37:54Z</dcterms:created>
  <dcterms:modified xsi:type="dcterms:W3CDTF">2015-06-10T20:43:02Z</dcterms:modified>
</cp:coreProperties>
</file>